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Killerman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8" autoAdjust="0"/>
    <p:restoredTop sz="94674" autoAdjust="0"/>
  </p:normalViewPr>
  <p:slideViewPr>
    <p:cSldViewPr snapToGrid="0" snapToObjects="1">
      <p:cViewPr varScale="1">
        <p:scale>
          <a:sx n="86" d="100"/>
          <a:sy n="86" d="100"/>
        </p:scale>
        <p:origin x="2928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Master-Untertitelformat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/>
              <a:t>Mastertitelformat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Mastertitelformat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1194816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86934" y="4013202"/>
            <a:ext cx="342900" cy="588433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406400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543550" y="406402"/>
            <a:ext cx="1085850" cy="7802033"/>
          </a:xfrm>
        </p:spPr>
        <p:txBody>
          <a:bodyPr vert="eaVert"/>
          <a:lstStyle/>
          <a:p>
            <a:r>
              <a:rPr kumimoji="0" lang="de-DE"/>
              <a:t>Mastertitelformat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/>
              <a:t>Mastertitelformat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71266" y="1368497"/>
            <a:ext cx="342900" cy="588433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26319" y="3657601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Mastertextformat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711200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Mastertitelformat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de-DE"/>
              <a:t>Mastertitelformat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343400" y="8546592"/>
            <a:ext cx="2283714" cy="48768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3422310" y="2100870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Mastertextformat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3593498" y="2032000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Mastertextformat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28600" y="8546592"/>
            <a:ext cx="2686050" cy="48768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226314" y="3295178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3257550" y="1389889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‹Nr.›</a:t>
            </a:fld>
            <a:endParaRPr kumimoji="0" lang="en-US" dirty="0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/>
              <a:t>Mastertitelformat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Mastertitelformat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3257550" y="1381361"/>
            <a:ext cx="342900" cy="588433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ck 12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Mastertitelformat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285750" y="2641601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Mastertextformat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537460" cy="48768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0281" y="6705600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/>
              <a:t>Mastertitelformat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/>
              <a:t>Bild auf Platzhalter ziehen oder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85750" y="1320800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Mastertextformat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341114" y="8539979"/>
            <a:ext cx="2283714" cy="48768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5/17/2019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688336" cy="48768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343400" y="8539979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5/17/2019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28600" y="8547797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3257550" y="1386900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‹Nr.›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/>
              <a:t>Mastertitelformat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Mastertextformat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226198" y="1796042"/>
            <a:ext cx="6601273" cy="568847"/>
          </a:xfrm>
        </p:spPr>
        <p:txBody>
          <a:bodyPr>
            <a:normAutofit/>
          </a:bodyPr>
          <a:lstStyle/>
          <a:p>
            <a:br>
              <a:rPr lang="de-DE" sz="3000" b="1" i="1" u="sng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Comic Sans MS"/>
              </a:rPr>
            </a:br>
            <a:br>
              <a:rPr lang="de-DE" sz="3000" b="1" i="1" u="sng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Comic Sans MS"/>
              </a:rPr>
            </a:br>
            <a:r>
              <a:rPr lang="de-DE" sz="3600" b="1" i="1" u="sng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Comic Sans MS"/>
              </a:rPr>
              <a:t>Sonnwendfeuer</a:t>
            </a:r>
            <a:r>
              <a:rPr lang="de-DE" sz="3000" b="1" i="1" u="sng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Comic Sans MS"/>
              </a:rPr>
              <a:t> </a:t>
            </a:r>
            <a:r>
              <a:rPr lang="de-DE" sz="2400" b="1" i="1" u="sng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Comic Sans MS"/>
              </a:rPr>
              <a:t>ab 18:00 Uhr</a:t>
            </a:r>
            <a:br>
              <a:rPr lang="de-DE" sz="2400" b="1" i="1" u="sng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Comic Sans MS"/>
              </a:rPr>
            </a:br>
            <a:r>
              <a:rPr lang="de-DE" sz="2400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Comic Sans MS"/>
              </a:rPr>
              <a:t>bei jeder Witterung</a:t>
            </a:r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375"/>
            <a:ext cx="6858000" cy="1003788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610762" y="8529132"/>
            <a:ext cx="3615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www.tsv-kirchdorfaminn.de </a:t>
            </a:r>
            <a:endParaRPr lang="de-DE" sz="1400" b="1" dirty="0">
              <a:solidFill>
                <a:schemeClr val="bg1"/>
              </a:solidFill>
            </a:endParaRPr>
          </a:p>
        </p:txBody>
      </p:sp>
      <p:pic>
        <p:nvPicPr>
          <p:cNvPr id="11" name="Grafik 10" descr="Bildschirmausschnit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68" y="2364889"/>
            <a:ext cx="1136817" cy="1284181"/>
          </a:xfrm>
          <a:prstGeom prst="rect">
            <a:avLst/>
          </a:prstGeom>
        </p:spPr>
      </p:pic>
      <p:pic>
        <p:nvPicPr>
          <p:cNvPr id="1026" name="c2bb73cb-9901-4dd9-b0ba-26bb3ee11c38" descr="B351FE24-D606-474D-803A-42AF647B725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468" y="7871698"/>
            <a:ext cx="975757" cy="975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31325" y="8093352"/>
            <a:ext cx="5147706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Auf Euer Kommen freut sich die Vorstandschaft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09395" y="4227734"/>
            <a:ext cx="6639209" cy="2010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0"/>
              </a:spcBef>
              <a:buFont typeface="Comic Sans MS" pitchFamily="64" charset="0"/>
              <a:buNone/>
            </a:pPr>
            <a:r>
              <a:rPr lang="de-DE" b="1" i="1" dirty="0">
                <a:latin typeface="Comic Sans MS" pitchFamily="64" charset="0"/>
              </a:rPr>
              <a:t>findet das jährliche große Sonnwendfeuer am  Sportplatz in der Au statt. </a:t>
            </a:r>
            <a:br>
              <a:rPr lang="de-DE" b="1" i="1" dirty="0">
                <a:latin typeface="Comic Sans MS" pitchFamily="64" charset="0"/>
              </a:rPr>
            </a:br>
            <a:r>
              <a:rPr lang="de-DE" b="1" i="1" dirty="0">
                <a:latin typeface="Comic Sans MS" pitchFamily="64" charset="0"/>
              </a:rPr>
              <a:t>Für das leibliche Wohl ist bestens gesorgt.</a:t>
            </a:r>
            <a:br>
              <a:rPr lang="de-DE" b="1" i="1" dirty="0">
                <a:latin typeface="Comic Sans MS" pitchFamily="64" charset="0"/>
              </a:rPr>
            </a:br>
            <a:r>
              <a:rPr lang="de-DE" b="1" i="1" dirty="0">
                <a:latin typeface="Comic Sans MS" pitchFamily="64" charset="0"/>
              </a:rPr>
              <a:t>Kistensau – </a:t>
            </a:r>
            <a:r>
              <a:rPr lang="de-DE" b="1" i="1" dirty="0" err="1">
                <a:latin typeface="Comic Sans MS" pitchFamily="64" charset="0"/>
              </a:rPr>
              <a:t>Steckerlfisch</a:t>
            </a:r>
            <a:r>
              <a:rPr lang="de-DE" b="1" i="1" dirty="0">
                <a:latin typeface="Comic Sans MS" pitchFamily="64" charset="0"/>
              </a:rPr>
              <a:t> – Vegetarisches und FESTBIER</a:t>
            </a:r>
          </a:p>
          <a:p>
            <a:pPr algn="ctr">
              <a:spcBef>
                <a:spcPts val="2000"/>
              </a:spcBef>
              <a:buFont typeface="Comic Sans MS" pitchFamily="64" charset="0"/>
              <a:buNone/>
            </a:pPr>
            <a:br>
              <a:rPr lang="de-DE" b="1" i="1" dirty="0">
                <a:latin typeface="Comic Sans MS" pitchFamily="64" charset="0"/>
              </a:rPr>
            </a:br>
            <a:endParaRPr lang="de-DE" b="1" i="1" dirty="0">
              <a:latin typeface="Comic Sans MS" pitchFamily="6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-42201" y="6778327"/>
            <a:ext cx="3925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i="1" dirty="0">
                <a:solidFill>
                  <a:srgbClr val="000000"/>
                </a:solidFill>
              </a:rPr>
              <a:t>Die gesamte Gemeinde ist recht herzlich eingeladen.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586718" y="2540040"/>
            <a:ext cx="4782078" cy="1323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de-DE" sz="4000" b="1" dirty="0">
                <a:solidFill>
                  <a:srgbClr val="00B050"/>
                </a:solidFill>
              </a:rPr>
              <a:t>Samstag</a:t>
            </a:r>
          </a:p>
          <a:p>
            <a:pPr algn="ctr"/>
            <a:r>
              <a:rPr lang="de-DE" sz="4000" b="1" dirty="0">
                <a:solidFill>
                  <a:srgbClr val="00B050"/>
                </a:solidFill>
              </a:rPr>
              <a:t>den 22-Juni-2019</a:t>
            </a:r>
          </a:p>
        </p:txBody>
      </p:sp>
      <p:pic>
        <p:nvPicPr>
          <p:cNvPr id="2" name="Picture 2" descr="E:\Privat Bilder&amp;Videos\2015\TSV\thumb_IMG_3476_1024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1000"/>
                    </a14:imgEffect>
                    <a14:imgEffect>
                      <a14:brightnessContrast bright="25000" contras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8800" b="30330"/>
          <a:stretch/>
        </p:blipFill>
        <p:spPr bwMode="auto">
          <a:xfrm>
            <a:off x="3883431" y="6243075"/>
            <a:ext cx="2826415" cy="154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110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Cronus.thmx</Template>
  <TotalTime>0</TotalTime>
  <Words>35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Comic Sans MS</vt:lpstr>
      <vt:lpstr>Georgia</vt:lpstr>
      <vt:lpstr>Wingdings</vt:lpstr>
      <vt:lpstr>Wingdings 2</vt:lpstr>
      <vt:lpstr>Cronus</vt:lpstr>
      <vt:lpstr>  Sonnwendfeuer ab 18:00 Uhr bei jeder Witterung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Gaststätte in der Au / Al Campo ist geschlossen</dc:title>
  <dc:creator>Michael Killermann</dc:creator>
  <cp:lastModifiedBy>Killermann, Michael</cp:lastModifiedBy>
  <cp:revision>53</cp:revision>
  <cp:lastPrinted>2016-05-18T07:23:44Z</cp:lastPrinted>
  <dcterms:created xsi:type="dcterms:W3CDTF">2011-11-18T13:04:47Z</dcterms:created>
  <dcterms:modified xsi:type="dcterms:W3CDTF">2019-05-17T12:59:07Z</dcterms:modified>
</cp:coreProperties>
</file>